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4" r:id="rId4"/>
    <p:sldId id="300" r:id="rId5"/>
    <p:sldId id="296" r:id="rId6"/>
    <p:sldId id="293" r:id="rId7"/>
    <p:sldId id="297" r:id="rId8"/>
    <p:sldId id="301" r:id="rId9"/>
    <p:sldId id="302" r:id="rId10"/>
    <p:sldId id="295" r:id="rId11"/>
    <p:sldId id="292" r:id="rId12"/>
    <p:sldId id="298" r:id="rId13"/>
    <p:sldId id="304" r:id="rId14"/>
    <p:sldId id="303" r:id="rId15"/>
    <p:sldId id="29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D8F87-85C7-7C16-D581-A165B501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F0327-9625-EF0C-BFF9-3B3D8951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9C4F35-AFB3-F806-AFDA-26A699AA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F622E-6845-E68D-340C-1CF4AF21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92D64-382E-C76D-32D1-78311AE4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937E8-21D6-C5D7-829F-6117F149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719F24-F3BF-4D32-495C-3F4A974D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3D9BB0-58F1-F199-DD90-E3490DB2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DBAFF1-A226-B869-CADE-A7B9F850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E2BA25-45AE-8F26-F710-B68E331C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82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AFEACD-292F-8CC3-760E-6551214A6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C1BDE7-6C62-FE18-5656-F832CCC67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6AFC9-4DAB-7F24-A91F-A30A29C2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87C7A-95EB-D576-7527-84BDDD8F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B0351-2915-3F47-C2BF-86BA6FA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93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D19AC-CA41-0AB5-464D-9C378138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9FA9A-D12E-FB57-058D-D37769E3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CFCEB-9542-7080-D342-18DE1506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56909D-9664-C307-68AE-D55BD33C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E4230-2EAE-47E3-72E2-06536631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409BE-6AC4-45E2-2BAF-47D238DD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050C28-B1CD-B72B-A047-4AA90946A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82AAC-A527-F070-96BB-6F3C5026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D0F1E-9CBD-CF86-7D31-2DA94EB6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D0149-9EB0-30A0-BEE6-5ED33C19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8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FBE19-AA6F-A8C6-9225-702D6DE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0448F-005C-B484-A56B-8A242806C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0A333-EB36-E34C-008D-CAD97187D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23A379-1D51-4B52-FBCF-0FE32CE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B8881-689F-6D96-B29B-2C3BDC18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A0BE55-A7EA-57C5-F728-240639DA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334BC-BEBA-18FF-A470-894C5192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53C4E-33B5-0E87-B232-925B0363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44019-FBBF-E761-F0EE-5BC9DD248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8D7D8D-BBD9-7A31-998A-BF551823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E588D3-7FFA-219E-5FC9-B9658828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DDD60C-C022-F028-DC91-BC4E7F5C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48DE2-49D9-7F48-3413-4C200D6B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CED368-C0C9-362B-E143-51884C9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7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25CAC-0A94-1CDC-B725-9A8F7101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763103-2D5F-FCE1-E667-72DD48DB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0219A0-1D34-100D-F4E1-FA3FE15C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E4F6C-5506-119B-173B-C033DFCD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47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EA9345-882C-C516-EFB1-AA572416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8D18A0-9563-E38A-C2FD-33A8A0EC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07F48A-5B69-57C6-7B1E-9E6604DA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9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8290C-5B06-5AA5-7D3E-4EC9C3DF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76CDB-0C24-F08C-81DA-5D38B188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A9E717-3DC7-F419-D9E4-B2B640FDA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F45106-FFE2-EE2B-BC73-2163AC93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A5519-487B-B102-8C83-6C67AE85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200A5A-FC17-75CF-DEA8-D5AFBB4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5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D07B-C47F-82DC-DD39-67F3CAC1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5ACBE6-6686-EADF-858F-C17291974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FE420C-BD97-C8F8-38AA-3DAF8AE85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9B9127-9BF4-F4C3-591B-CC8D9410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85B4E7-3AEE-EFFF-AFCF-FDE2F1EF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6C03E-68F5-EED4-3879-0AD0276B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68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71B6B-3519-6E9D-69EF-A204C8F2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107215-8C98-72E0-C602-52396831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91EAA-6295-0E6D-2ADA-A99D66C3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4EFE6-194A-3743-72C1-E3A9FF63A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C25EF-807D-1A08-268A-A5C335E5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0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41128-8CFB-BDDA-0CCE-1F9ADB7D3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06"/>
            <a:ext cx="9144000" cy="991352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Мобильная робототехника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0670DD-1959-58AD-9393-08B57CABF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Результат выполнения</a:t>
            </a:r>
          </a:p>
          <a:p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Лабораторной работы №</a:t>
            </a:r>
            <a:r>
              <a:rPr lang="en-US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1</a:t>
            </a:r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1</a:t>
            </a:r>
          </a:p>
          <a:p>
            <a:endParaRPr lang="ru-RU" sz="4000" dirty="0">
              <a:solidFill>
                <a:schemeClr val="bg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E322C-6824-424D-8D7E-6812FEB5E46D}"/>
              </a:ext>
            </a:extLst>
          </p:cNvPr>
          <p:cNvSpPr txBox="1"/>
          <p:nvPr/>
        </p:nvSpPr>
        <p:spPr>
          <a:xfrm>
            <a:off x="1524000" y="496168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Выполнил</a:t>
            </a:r>
            <a:b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</a:br>
            <a:r>
              <a:rPr lang="ru-RU" sz="4000" dirty="0" err="1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Ёда</a:t>
            </a:r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 Никита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184403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b_11_num_3">
            <a:hlinkClick r:id="" action="ppaction://media"/>
            <a:extLst>
              <a:ext uri="{FF2B5EF4-FFF2-40B4-BE49-F238E27FC236}">
                <a16:creationId xmlns:a16="http://schemas.microsoft.com/office/drawing/2014/main" id="{0E5FD462-2C1F-F55A-0ECA-BBFDB379B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7193" y="88900"/>
            <a:ext cx="3757613" cy="66802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5363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173465-8FD7-E06E-6E5A-602C3647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2724051"/>
            <a:ext cx="6506483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9F2600-2D95-FB1E-CC7C-2875513D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6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14B0F-B872-7007-58FC-7A4C445B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A4E544-A726-65E0-8169-2227D5EC5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1D27B0-E269-6FC1-42E0-A7DECD739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8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758FA-BBD3-D95F-FA74-070CDBDC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5365E5-D37E-5DFA-6D2C-5142A185B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984470-D36E-8F05-4A9C-4419EBB5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8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b_11_num_4">
            <a:hlinkClick r:id="" action="ppaction://media"/>
            <a:extLst>
              <a:ext uri="{FF2B5EF4-FFF2-40B4-BE49-F238E27FC236}">
                <a16:creationId xmlns:a16="http://schemas.microsoft.com/office/drawing/2014/main" id="{F050E863-4E24-C285-0DFF-07E6948BCA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3622" y="82550"/>
            <a:ext cx="3764756" cy="66929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398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0AFE83-1CCB-EEB4-3533-DC14F849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3095578"/>
            <a:ext cx="6516009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4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2F3E32-E57E-4744-B797-37F8F15F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CA96D-131A-D801-7CB6-2EA5F81B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EDE9A-B42C-E333-5CF4-186C87D55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8A7D9F-9D6A-1417-0508-17213EB7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F67B1-F7B7-2E90-CA53-14B03256589C}"/>
              </a:ext>
            </a:extLst>
          </p:cNvPr>
          <p:cNvSpPr txBox="1"/>
          <p:nvPr/>
        </p:nvSpPr>
        <p:spPr>
          <a:xfrm>
            <a:off x="1238250" y="416299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Gabriola" panose="04040605051002020D02" pitchFamily="82" charset="0"/>
              </a:rPr>
              <a:t>1-я строка – значение датчика на белом</a:t>
            </a:r>
            <a:br>
              <a:rPr lang="ru-RU" sz="3200" dirty="0">
                <a:latin typeface="Gabriola" panose="04040605051002020D02" pitchFamily="82" charset="0"/>
              </a:rPr>
            </a:br>
            <a:r>
              <a:rPr lang="ru-RU" sz="3200" dirty="0">
                <a:latin typeface="Gabriola" panose="04040605051002020D02" pitchFamily="82" charset="0"/>
              </a:rPr>
              <a:t>2-я – значение датчика на чёрном</a:t>
            </a:r>
            <a:br>
              <a:rPr lang="ru-RU" sz="3200" dirty="0">
                <a:latin typeface="Gabriola" panose="04040605051002020D02" pitchFamily="82" charset="0"/>
              </a:rPr>
            </a:br>
            <a:r>
              <a:rPr lang="ru-RU" sz="3200" dirty="0">
                <a:latin typeface="Gabriola" panose="04040605051002020D02" pitchFamily="82" charset="0"/>
              </a:rPr>
              <a:t>3-я – среднее значение серого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EB73EE7-1ED1-B4D7-F426-59A7A3F73C38}"/>
              </a:ext>
            </a:extLst>
          </p:cNvPr>
          <p:cNvCxnSpPr/>
          <p:nvPr/>
        </p:nvCxnSpPr>
        <p:spPr>
          <a:xfrm flipV="1">
            <a:off x="6677025" y="1690688"/>
            <a:ext cx="1752600" cy="2671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9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_11_num_2">
            <a:hlinkClick r:id="" action="ppaction://media"/>
            <a:extLst>
              <a:ext uri="{FF2B5EF4-FFF2-40B4-BE49-F238E27FC236}">
                <a16:creationId xmlns:a16="http://schemas.microsoft.com/office/drawing/2014/main" id="{D7A5C8A9-1FA2-8619-D1DB-49B42887A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0050" y="76200"/>
            <a:ext cx="3771900" cy="67056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1214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DAACE0-E2E3-0278-F453-3DD0D53E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74" y="2743104"/>
            <a:ext cx="645885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BDFC2-DC69-6C5F-5340-4847DE3F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9FFB3-4401-704A-8039-05B7697B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288A3-E7DA-B9D4-0175-05AAA13F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682B46-3513-206D-ECFD-7992699A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2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594AF-6AFF-E34C-6F21-B22A04FA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57D8CC-6C9E-05E2-4F78-54E0648E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20299C-0BAA-B02E-4274-D0B1555B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46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34</Words>
  <Application>Microsoft Office PowerPoint</Application>
  <PresentationFormat>Широкоэкранный</PresentationFormat>
  <Paragraphs>5</Paragraphs>
  <Slides>15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Gabriola</vt:lpstr>
      <vt:lpstr>Тема Office</vt:lpstr>
      <vt:lpstr>Мобильная робототехника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Yoda</dc:creator>
  <cp:lastModifiedBy>Nikita Yoda</cp:lastModifiedBy>
  <cp:revision>20</cp:revision>
  <dcterms:created xsi:type="dcterms:W3CDTF">2024-10-17T09:16:17Z</dcterms:created>
  <dcterms:modified xsi:type="dcterms:W3CDTF">2024-11-05T12:48:10Z</dcterms:modified>
</cp:coreProperties>
</file>